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58" r:id="rId4"/>
    <p:sldId id="260" r:id="rId5"/>
    <p:sldId id="272" r:id="rId6"/>
    <p:sldId id="274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DE4FB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v</a:t>
            </a:r>
            <a:br>
              <a:rPr lang="es-ES" dirty="0" smtClean="0">
                <a:latin typeface="Algerian" pitchFamily="82" charset="0"/>
              </a:rPr>
            </a:br>
            <a:r>
              <a:rPr lang="es-ES" b="1" dirty="0" smtClean="0">
                <a:latin typeface="Algerian" pitchFamily="82" charset="0"/>
              </a:rPr>
              <a:t>feliz día de las mamás</a:t>
            </a:r>
            <a:endParaRPr lang="es-ES" b="1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REGALOS PARA LAS MAMÁS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-428660" y="1571612"/>
            <a:ext cx="50006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PUNTOS DE LIBRO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13 Imagen" descr="Os dejo unos marcapáginas muy originales para el día del libro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19325"/>
            <a:ext cx="340042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4143372" y="4429132"/>
            <a:ext cx="48845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ESTE ES EL MÍO,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¿OS GUSTA?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7 Imagen" descr="C:\Users\MªPilar\Desktop\IMG_20200428_173450_BURST0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071678"/>
            <a:ext cx="10763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MªPilar\Desktop\IMG_20200428_17451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071546"/>
            <a:ext cx="12001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C:\Users\MªPilar\Desktop\IMG_20200428_17533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1071546"/>
            <a:ext cx="155448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357158" y="214291"/>
            <a:ext cx="8229600" cy="71438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  LOS MÁS PEQUEÑOS, PODEIS HACER ESTO</a:t>
            </a:r>
            <a:endParaRPr lang="es-ES" dirty="0"/>
          </a:p>
        </p:txBody>
      </p:sp>
      <p:pic>
        <p:nvPicPr>
          <p:cNvPr id="11" name="10 Imagen" descr="&quot;MY LIFE, MY PASSION, MY CHOICE...&quot;: FREE TEMPLATES TO DOWNLOAD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71678"/>
            <a:ext cx="4071966" cy="402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Rectángulo"/>
          <p:cNvSpPr/>
          <p:nvPr/>
        </p:nvSpPr>
        <p:spPr>
          <a:xfrm>
            <a:off x="285720" y="1214422"/>
            <a:ext cx="469231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Plantilla, vuestra mano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12 Imagen" descr="Día de la Madre Huella de manos Maceta-#día #huella #maceta #madre #manos"/>
          <p:cNvPicPr/>
          <p:nvPr/>
        </p:nvPicPr>
        <p:blipFill>
          <a:blip r:embed="rId3"/>
          <a:srcRect l="13068" r="19099" b="49224"/>
          <a:stretch>
            <a:fillRect/>
          </a:stretch>
        </p:blipFill>
        <p:spPr bwMode="auto">
          <a:xfrm>
            <a:off x="5572132" y="857232"/>
            <a:ext cx="3000396" cy="42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5715008" y="5429264"/>
            <a:ext cx="26035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MOLA…</a:t>
            </a:r>
            <a:r>
              <a:rPr lang="es-E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Ehh</a:t>
            </a:r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!!</a:t>
            </a:r>
            <a:endParaRPr lang="es-ES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PARA LO CHIC@S MAYORES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785794"/>
            <a:ext cx="45592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1.Recortais  una huevera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14282" y="3929066"/>
            <a:ext cx="3308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2.Pintais la flores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009261" y="1071546"/>
            <a:ext cx="5134739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3. Pegáis las flores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encima de un folio,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Pintáis o pegáis unos rabitos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 un lacito</a:t>
            </a:r>
          </a:p>
        </p:txBody>
      </p:sp>
      <p:pic>
        <p:nvPicPr>
          <p:cNvPr id="9" name="8 Imagen" descr="C:\Users\MªPilar\Desktop\IMG_20200428_180353.jpg"/>
          <p:cNvPicPr/>
          <p:nvPr/>
        </p:nvPicPr>
        <p:blipFill>
          <a:blip r:embed="rId2" cstate="print"/>
          <a:srcRect t="12901"/>
          <a:stretch>
            <a:fillRect/>
          </a:stretch>
        </p:blipFill>
        <p:spPr bwMode="auto">
          <a:xfrm>
            <a:off x="642910" y="1357298"/>
            <a:ext cx="1357322" cy="247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C:\Users\MªPilar\Desktop\IMG_20200428_181836.jpg"/>
          <p:cNvPicPr/>
          <p:nvPr/>
        </p:nvPicPr>
        <p:blipFill>
          <a:blip r:embed="rId3" cstate="print"/>
          <a:srcRect t="10448" b="15899"/>
          <a:stretch>
            <a:fillRect/>
          </a:stretch>
        </p:blipFill>
        <p:spPr bwMode="auto">
          <a:xfrm>
            <a:off x="785786" y="4500570"/>
            <a:ext cx="1071570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MªPilar\Desktop\IMG_20200428_18443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500438"/>
            <a:ext cx="13811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17 Imagen" descr="C:\Users\MªPilar\Desktop\IMG_20200428_185929.jpg"/>
          <p:cNvPicPr/>
          <p:nvPr/>
        </p:nvPicPr>
        <p:blipFill>
          <a:blip r:embed="rId5" cstate="print"/>
          <a:srcRect b="8086"/>
          <a:stretch>
            <a:fillRect/>
          </a:stretch>
        </p:blipFill>
        <p:spPr bwMode="auto">
          <a:xfrm>
            <a:off x="6786578" y="3071810"/>
            <a:ext cx="167576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1857356" y="285728"/>
            <a:ext cx="5643602" cy="11430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4000" b="1" dirty="0" smtClean="0">
                <a:latin typeface="Comic Sans MS" pitchFamily="66" charset="0"/>
              </a:rPr>
              <a:t>FELICIDADES MAMÁ</a:t>
            </a:r>
            <a:endParaRPr lang="es-ES" sz="4000" b="1" dirty="0">
              <a:latin typeface="Comic Sans MS" pitchFamily="66" charset="0"/>
            </a:endParaRPr>
          </a:p>
        </p:txBody>
      </p:sp>
      <p:pic>
        <p:nvPicPr>
          <p:cNvPr id="3" name="2 Imagen" descr="C:\Users\MªPilar\Desktop\IMG_20200428_190151_BURST002.jpg"/>
          <p:cNvPicPr/>
          <p:nvPr/>
        </p:nvPicPr>
        <p:blipFill>
          <a:blip r:embed="rId2" cstate="print"/>
          <a:srcRect t="12992" b="23440"/>
          <a:stretch>
            <a:fillRect/>
          </a:stretch>
        </p:blipFill>
        <p:spPr bwMode="auto">
          <a:xfrm>
            <a:off x="2928926" y="1071546"/>
            <a:ext cx="307183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1500166" y="5429264"/>
            <a:ext cx="6367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66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PEQUEÑOS JUEGOS GRANDES MOMENTOS v feliz día de las mamás</vt:lpstr>
      <vt:lpstr>Diapositiva 3</vt:lpstr>
      <vt:lpstr>Diapositiva 4</vt:lpstr>
      <vt:lpstr>PARA LO CHIC@S MAYORES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46</cp:revision>
  <dcterms:created xsi:type="dcterms:W3CDTF">2020-03-24T19:54:42Z</dcterms:created>
  <dcterms:modified xsi:type="dcterms:W3CDTF">2020-04-28T17:53:40Z</dcterms:modified>
</cp:coreProperties>
</file>